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7559675"/>
  <p:notesSz cx="6799263" cy="99298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4F81BD"/>
    <a:srgbClr val="996633"/>
    <a:srgbClr val="B60003"/>
    <a:srgbClr val="9F505E"/>
    <a:srgbClr val="FFFF00"/>
    <a:srgbClr val="99031E"/>
    <a:srgbClr val="871A1F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533" autoAdjust="0"/>
    <p:restoredTop sz="94660"/>
  </p:normalViewPr>
  <p:slideViewPr>
    <p:cSldViewPr snapToGrid="0" snapToObjects="1">
      <p:cViewPr>
        <p:scale>
          <a:sx n="50" d="100"/>
          <a:sy n="50" d="100"/>
        </p:scale>
        <p:origin x="1872" y="726"/>
      </p:cViewPr>
      <p:guideLst>
        <p:guide orient="horz" pos="2381"/>
        <p:guide pos="3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7" y="2348401"/>
            <a:ext cx="9088041" cy="162043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2" y="4283816"/>
            <a:ext cx="7484270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9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19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38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47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57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66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76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28" y="302740"/>
            <a:ext cx="2606130" cy="645022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302740"/>
            <a:ext cx="7640191" cy="645022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4857793"/>
            <a:ext cx="9088041" cy="1501436"/>
          </a:xfrm>
        </p:spPr>
        <p:txBody>
          <a:bodyPr anchor="t"/>
          <a:lstStyle>
            <a:lvl1pPr algn="l">
              <a:defRPr sz="2708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3204114"/>
            <a:ext cx="9088041" cy="1653678"/>
          </a:xfrm>
        </p:spPr>
        <p:txBody>
          <a:bodyPr anchor="b"/>
          <a:lstStyle>
            <a:lvl1pPr marL="0" indent="0">
              <a:buNone/>
              <a:defRPr sz="1354">
                <a:solidFill>
                  <a:schemeClr val="tx1">
                    <a:tint val="75000"/>
                  </a:schemeClr>
                </a:solidFill>
              </a:defRPr>
            </a:lvl1pPr>
            <a:lvl2pPr marL="309570" indent="0">
              <a:buNone/>
              <a:defRPr sz="1219">
                <a:solidFill>
                  <a:schemeClr val="tx1">
                    <a:tint val="75000"/>
                  </a:schemeClr>
                </a:solidFill>
              </a:defRPr>
            </a:lvl2pPr>
            <a:lvl3pPr marL="619140" indent="0">
              <a:buNone/>
              <a:defRPr sz="1083">
                <a:solidFill>
                  <a:schemeClr val="tx1">
                    <a:tint val="75000"/>
                  </a:schemeClr>
                </a:solidFill>
              </a:defRPr>
            </a:lvl3pPr>
            <a:lvl4pPr marL="92871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4pPr>
            <a:lvl5pPr marL="1238280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5pPr>
            <a:lvl6pPr marL="154785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6pPr>
            <a:lvl7pPr marL="185742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7pPr>
            <a:lvl8pPr marL="216699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8pPr>
            <a:lvl9pPr marL="2476561" indent="0">
              <a:buNone/>
              <a:defRPr sz="94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1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8" y="1763926"/>
            <a:ext cx="5123160" cy="4989036"/>
          </a:xfrm>
        </p:spPr>
        <p:txBody>
          <a:bodyPr/>
          <a:lstStyle>
            <a:lvl1pPr>
              <a:defRPr sz="1896"/>
            </a:lvl1pPr>
            <a:lvl2pPr>
              <a:defRPr sz="1625"/>
            </a:lvl2pPr>
            <a:lvl3pPr>
              <a:defRPr sz="1354"/>
            </a:lvl3pPr>
            <a:lvl4pPr>
              <a:defRPr sz="1219"/>
            </a:lvl4pPr>
            <a:lvl5pPr>
              <a:defRPr sz="1219"/>
            </a:lvl5pPr>
            <a:lvl6pPr>
              <a:defRPr sz="1219"/>
            </a:lvl6pPr>
            <a:lvl7pPr>
              <a:defRPr sz="1219"/>
            </a:lvl7pPr>
            <a:lvl8pPr>
              <a:defRPr sz="1219"/>
            </a:lvl8pPr>
            <a:lvl9pPr>
              <a:defRPr sz="121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692178"/>
            <a:ext cx="4724074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1" y="2397397"/>
            <a:ext cx="4724074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3" y="1692178"/>
            <a:ext cx="4725930" cy="705219"/>
          </a:xfrm>
        </p:spPr>
        <p:txBody>
          <a:bodyPr anchor="b"/>
          <a:lstStyle>
            <a:lvl1pPr marL="0" indent="0">
              <a:buNone/>
              <a:defRPr sz="1625" b="1"/>
            </a:lvl1pPr>
            <a:lvl2pPr marL="309570" indent="0">
              <a:buNone/>
              <a:defRPr sz="1354" b="1"/>
            </a:lvl2pPr>
            <a:lvl3pPr marL="619140" indent="0">
              <a:buNone/>
              <a:defRPr sz="1219" b="1"/>
            </a:lvl3pPr>
            <a:lvl4pPr marL="928710" indent="0">
              <a:buNone/>
              <a:defRPr sz="1083" b="1"/>
            </a:lvl4pPr>
            <a:lvl5pPr marL="1238280" indent="0">
              <a:buNone/>
              <a:defRPr sz="1083" b="1"/>
            </a:lvl5pPr>
            <a:lvl6pPr marL="1547851" indent="0">
              <a:buNone/>
              <a:defRPr sz="1083" b="1"/>
            </a:lvl6pPr>
            <a:lvl7pPr marL="1857421" indent="0">
              <a:buNone/>
              <a:defRPr sz="1083" b="1"/>
            </a:lvl7pPr>
            <a:lvl8pPr marL="2166991" indent="0">
              <a:buNone/>
              <a:defRPr sz="1083" b="1"/>
            </a:lvl8pPr>
            <a:lvl9pPr marL="2476561" indent="0">
              <a:buNone/>
              <a:defRPr sz="1083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3" y="2397397"/>
            <a:ext cx="4725930" cy="4355563"/>
          </a:xfrm>
        </p:spPr>
        <p:txBody>
          <a:bodyPr/>
          <a:lstStyle>
            <a:lvl1pPr>
              <a:defRPr sz="1625"/>
            </a:lvl1pPr>
            <a:lvl2pPr>
              <a:defRPr sz="1354"/>
            </a:lvl2pPr>
            <a:lvl3pPr>
              <a:defRPr sz="1219"/>
            </a:lvl3pPr>
            <a:lvl4pPr>
              <a:defRPr sz="1083"/>
            </a:lvl4pPr>
            <a:lvl5pPr>
              <a:defRPr sz="1083"/>
            </a:lvl5pPr>
            <a:lvl6pPr>
              <a:defRPr sz="1083"/>
            </a:lvl6pPr>
            <a:lvl7pPr>
              <a:defRPr sz="1083"/>
            </a:lvl7pPr>
            <a:lvl8pPr>
              <a:defRPr sz="1083"/>
            </a:lvl8pPr>
            <a:lvl9pPr>
              <a:defRPr sz="1083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0987"/>
            <a:ext cx="3517533" cy="1280945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3" y="300989"/>
            <a:ext cx="5977020" cy="6451973"/>
          </a:xfrm>
        </p:spPr>
        <p:txBody>
          <a:bodyPr/>
          <a:lstStyle>
            <a:lvl1pPr>
              <a:defRPr sz="2167"/>
            </a:lvl1pPr>
            <a:lvl2pPr>
              <a:defRPr sz="1896"/>
            </a:lvl2pPr>
            <a:lvl3pPr>
              <a:defRPr sz="1625"/>
            </a:lvl3pPr>
            <a:lvl4pPr>
              <a:defRPr sz="1354"/>
            </a:lvl4pPr>
            <a:lvl5pPr>
              <a:defRPr sz="1354"/>
            </a:lvl5pPr>
            <a:lvl6pPr>
              <a:defRPr sz="1354"/>
            </a:lvl6pPr>
            <a:lvl7pPr>
              <a:defRPr sz="1354"/>
            </a:lvl7pPr>
            <a:lvl8pPr>
              <a:defRPr sz="1354"/>
            </a:lvl8pPr>
            <a:lvl9pPr>
              <a:defRPr sz="135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1" y="1581934"/>
            <a:ext cx="3517533" cy="5171028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5291772"/>
            <a:ext cx="6415088" cy="624724"/>
          </a:xfrm>
        </p:spPr>
        <p:txBody>
          <a:bodyPr anchor="b"/>
          <a:lstStyle>
            <a:lvl1pPr algn="l">
              <a:defRPr sz="1354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675471"/>
            <a:ext cx="6415088" cy="4535805"/>
          </a:xfrm>
        </p:spPr>
        <p:txBody>
          <a:bodyPr/>
          <a:lstStyle>
            <a:lvl1pPr marL="0" indent="0">
              <a:buNone/>
              <a:defRPr sz="2167"/>
            </a:lvl1pPr>
            <a:lvl2pPr marL="309570" indent="0">
              <a:buNone/>
              <a:defRPr sz="1896"/>
            </a:lvl2pPr>
            <a:lvl3pPr marL="619140" indent="0">
              <a:buNone/>
              <a:defRPr sz="1625"/>
            </a:lvl3pPr>
            <a:lvl4pPr marL="928710" indent="0">
              <a:buNone/>
              <a:defRPr sz="1354"/>
            </a:lvl4pPr>
            <a:lvl5pPr marL="1238280" indent="0">
              <a:buNone/>
              <a:defRPr sz="1354"/>
            </a:lvl5pPr>
            <a:lvl6pPr marL="1547851" indent="0">
              <a:buNone/>
              <a:defRPr sz="1354"/>
            </a:lvl6pPr>
            <a:lvl7pPr marL="1857421" indent="0">
              <a:buNone/>
              <a:defRPr sz="1354"/>
            </a:lvl7pPr>
            <a:lvl8pPr marL="2166991" indent="0">
              <a:buNone/>
              <a:defRPr sz="1354"/>
            </a:lvl8pPr>
            <a:lvl9pPr marL="2476561" indent="0">
              <a:buNone/>
              <a:defRPr sz="1354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5916496"/>
            <a:ext cx="6415088" cy="887211"/>
          </a:xfrm>
        </p:spPr>
        <p:txBody>
          <a:bodyPr/>
          <a:lstStyle>
            <a:lvl1pPr marL="0" indent="0">
              <a:buNone/>
              <a:defRPr sz="948"/>
            </a:lvl1pPr>
            <a:lvl2pPr marL="309570" indent="0">
              <a:buNone/>
              <a:defRPr sz="813"/>
            </a:lvl2pPr>
            <a:lvl3pPr marL="619140" indent="0">
              <a:buNone/>
              <a:defRPr sz="677"/>
            </a:lvl3pPr>
            <a:lvl4pPr marL="928710" indent="0">
              <a:buNone/>
              <a:defRPr sz="609"/>
            </a:lvl4pPr>
            <a:lvl5pPr marL="1238280" indent="0">
              <a:buNone/>
              <a:defRPr sz="609"/>
            </a:lvl5pPr>
            <a:lvl6pPr marL="1547851" indent="0">
              <a:buNone/>
              <a:defRPr sz="609"/>
            </a:lvl6pPr>
            <a:lvl7pPr marL="1857421" indent="0">
              <a:buNone/>
              <a:defRPr sz="609"/>
            </a:lvl7pPr>
            <a:lvl8pPr marL="2166991" indent="0">
              <a:buNone/>
              <a:defRPr sz="609"/>
            </a:lvl8pPr>
            <a:lvl9pPr marL="2476561" indent="0">
              <a:buNone/>
              <a:defRPr sz="60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1" y="1763926"/>
            <a:ext cx="9622632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7" y="7006701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7006701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1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09570" rtl="0" eaLnBrk="1" latinLnBrk="0" hangingPunct="1">
        <a:spcBef>
          <a:spcPct val="0"/>
        </a:spcBef>
        <a:buNone/>
        <a:defRPr kumimoji="1" sz="29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2178" indent="-232178" algn="l" defTabSz="309570" rtl="0" eaLnBrk="1" latinLnBrk="0" hangingPunct="1">
        <a:spcBef>
          <a:spcPct val="20000"/>
        </a:spcBef>
        <a:buFont typeface="Arial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1pPr>
      <a:lvl2pPr marL="503051" indent="-193481" algn="l" defTabSz="309570" rtl="0" eaLnBrk="1" latinLnBrk="0" hangingPunct="1">
        <a:spcBef>
          <a:spcPct val="20000"/>
        </a:spcBef>
        <a:buFont typeface="Arial"/>
        <a:buChar char="–"/>
        <a:defRPr kumimoji="1" sz="1896" kern="1200">
          <a:solidFill>
            <a:schemeClr val="tx1"/>
          </a:solidFill>
          <a:latin typeface="+mn-lt"/>
          <a:ea typeface="+mn-ea"/>
          <a:cs typeface="+mn-cs"/>
        </a:defRPr>
      </a:lvl2pPr>
      <a:lvl3pPr marL="773925" indent="-154785" algn="l" defTabSz="309570" rtl="0" eaLnBrk="1" latinLnBrk="0" hangingPunct="1">
        <a:spcBef>
          <a:spcPct val="20000"/>
        </a:spcBef>
        <a:buFont typeface="Arial"/>
        <a:buChar char="•"/>
        <a:defRPr kumimoji="1"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083495" indent="-154785" algn="l" defTabSz="309570" rtl="0" eaLnBrk="1" latinLnBrk="0" hangingPunct="1">
        <a:spcBef>
          <a:spcPct val="20000"/>
        </a:spcBef>
        <a:buFont typeface="Arial"/>
        <a:buChar char="–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4pPr>
      <a:lvl5pPr marL="1393066" indent="-154785" algn="l" defTabSz="309570" rtl="0" eaLnBrk="1" latinLnBrk="0" hangingPunct="1">
        <a:spcBef>
          <a:spcPct val="20000"/>
        </a:spcBef>
        <a:buFont typeface="Arial"/>
        <a:buChar char="»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5pPr>
      <a:lvl6pPr marL="170263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6pPr>
      <a:lvl7pPr marL="201220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7pPr>
      <a:lvl8pPr marL="232177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8pPr>
      <a:lvl9pPr marL="2631346" indent="-154785" algn="l" defTabSz="309570" rtl="0" eaLnBrk="1" latinLnBrk="0" hangingPunct="1">
        <a:spcBef>
          <a:spcPct val="20000"/>
        </a:spcBef>
        <a:buFont typeface="Arial"/>
        <a:buChar char="•"/>
        <a:defRPr kumimoji="1" sz="13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1pPr>
      <a:lvl2pPr marL="30957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2pPr>
      <a:lvl3pPr marL="61914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3pPr>
      <a:lvl4pPr marL="92871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4pPr>
      <a:lvl5pPr marL="1238280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5pPr>
      <a:lvl6pPr marL="154785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6pPr>
      <a:lvl7pPr marL="185742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7pPr>
      <a:lvl8pPr marL="216699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8pPr>
      <a:lvl9pPr marL="2476561" algn="l" defTabSz="309570" rtl="0" eaLnBrk="1" latinLnBrk="0" hangingPunct="1">
        <a:defRPr kumimoji="1" sz="121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角丸四角形 48"/>
          <p:cNvSpPr/>
          <p:nvPr/>
        </p:nvSpPr>
        <p:spPr>
          <a:xfrm>
            <a:off x="361949" y="323851"/>
            <a:ext cx="9956759" cy="4038788"/>
          </a:xfrm>
          <a:prstGeom prst="roundRect">
            <a:avLst>
              <a:gd name="adj" fmla="val 7526"/>
            </a:avLst>
          </a:prstGeom>
          <a:solidFill>
            <a:srgbClr val="00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23570" y="4862969"/>
            <a:ext cx="10033516" cy="26571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0000"/>
              </a:lnSpc>
            </a:pPr>
            <a:r>
              <a:rPr lang="ja-JP" altLang="en-US" sz="9600" dirty="0" smtClean="0">
                <a:ln w="69850">
                  <a:noFill/>
                </a:ln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事務所は２階です</a:t>
            </a:r>
            <a:endParaRPr lang="en-US" altLang="ja-JP" sz="9600" dirty="0" smtClean="0">
              <a:ln w="69850">
                <a:noFill/>
              </a:ln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  <a:p>
            <a:pPr algn="ctr">
              <a:lnSpc>
                <a:spcPts val="10000"/>
              </a:lnSpc>
            </a:pPr>
            <a:r>
              <a:rPr lang="ja-JP" altLang="en-US" sz="9600" dirty="0" smtClean="0">
                <a:ln w="69850">
                  <a:noFill/>
                </a:ln>
                <a:solidFill>
                  <a:srgbClr val="FF0000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お上がり</a:t>
            </a:r>
            <a:r>
              <a:rPr lang="ja-JP" altLang="en-US" sz="9600" dirty="0" smtClean="0">
                <a:ln w="69850">
                  <a:noFill/>
                </a:ln>
                <a:latin typeface="小塚ゴシック Pro H" panose="020B0800000000000000" pitchFamily="34" charset="-128"/>
                <a:ea typeface="小塚ゴシック Pro H" panose="020B0800000000000000" pitchFamily="34" charset="-128"/>
              </a:rPr>
              <a:t>下さい</a:t>
            </a:r>
            <a:endParaRPr kumimoji="1" lang="ja-JP" altLang="en-US" sz="9600" dirty="0">
              <a:ln w="69850">
                <a:noFill/>
              </a:ln>
              <a:latin typeface="小塚ゴシック Pro H" panose="020B0800000000000000" pitchFamily="34" charset="-128"/>
              <a:ea typeface="小塚ゴシック Pro H" panose="020B0800000000000000" pitchFamily="34" charset="-128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1398404" y="554272"/>
            <a:ext cx="7699327" cy="3378799"/>
            <a:chOff x="-369698" y="2885146"/>
            <a:chExt cx="5525145" cy="3378799"/>
          </a:xfrm>
        </p:grpSpPr>
        <p:sp>
          <p:nvSpPr>
            <p:cNvPr id="23" name="直角三角形 22"/>
            <p:cNvSpPr/>
            <p:nvPr/>
          </p:nvSpPr>
          <p:spPr>
            <a:xfrm>
              <a:off x="4300134" y="2885146"/>
              <a:ext cx="855313" cy="750283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39" name="カギ線コネクタ 38"/>
            <p:cNvCxnSpPr/>
            <p:nvPr/>
          </p:nvCxnSpPr>
          <p:spPr>
            <a:xfrm flipV="1">
              <a:off x="-369698" y="4854435"/>
              <a:ext cx="3209033" cy="1409510"/>
            </a:xfrm>
            <a:prstGeom prst="bentConnector3">
              <a:avLst/>
            </a:prstGeom>
            <a:ln w="3810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カギ線コネクタ 39"/>
            <p:cNvCxnSpPr/>
            <p:nvPr/>
          </p:nvCxnSpPr>
          <p:spPr>
            <a:xfrm flipV="1">
              <a:off x="2339510" y="3444923"/>
              <a:ext cx="2082415" cy="1409511"/>
            </a:xfrm>
            <a:prstGeom prst="bentConnector3">
              <a:avLst/>
            </a:prstGeom>
            <a:ln w="381000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グループ化 45"/>
          <p:cNvGrpSpPr/>
          <p:nvPr/>
        </p:nvGrpSpPr>
        <p:grpSpPr>
          <a:xfrm>
            <a:off x="966215" y="772502"/>
            <a:ext cx="3194971" cy="2218542"/>
            <a:chOff x="7858269" y="5583047"/>
            <a:chExt cx="3194971" cy="2218542"/>
          </a:xfrm>
        </p:grpSpPr>
        <p:sp>
          <p:nvSpPr>
            <p:cNvPr id="43" name="テキスト ボックス 42"/>
            <p:cNvSpPr txBox="1"/>
            <p:nvPr/>
          </p:nvSpPr>
          <p:spPr>
            <a:xfrm>
              <a:off x="7858269" y="5583047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3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２</a:t>
              </a:r>
              <a:endParaRPr kumimoji="1" lang="ja-JP" altLang="en-US" sz="138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9098859" y="5585598"/>
              <a:ext cx="1954381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3800" dirty="0" smtClean="0">
                  <a:solidFill>
                    <a:schemeClr val="bg1"/>
                  </a:solidFill>
                  <a:latin typeface="小塚ゴシック Pro H" panose="020B0800000000000000" pitchFamily="34" charset="-128"/>
                  <a:ea typeface="小塚ゴシック Pro H" panose="020B0800000000000000" pitchFamily="34" charset="-128"/>
                </a:rPr>
                <a:t>Ｆ</a:t>
              </a:r>
              <a:endParaRPr kumimoji="1" lang="ja-JP" altLang="en-US" sz="13800" dirty="0">
                <a:solidFill>
                  <a:schemeClr val="bg1"/>
                </a:solidFill>
                <a:latin typeface="小塚ゴシック Pro H" panose="020B0800000000000000" pitchFamily="34" charset="-128"/>
                <a:ea typeface="小塚ゴシック Pro H" panose="020B08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8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H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35</cp:revision>
  <cp:lastPrinted>2015-08-10T10:07:31Z</cp:lastPrinted>
  <dcterms:created xsi:type="dcterms:W3CDTF">2015-01-14T08:48:15Z</dcterms:created>
  <dcterms:modified xsi:type="dcterms:W3CDTF">2015-09-24T03:52:15Z</dcterms:modified>
</cp:coreProperties>
</file>